
<file path=[Content_Types].xml><?xml version="1.0" encoding="utf-8"?>
<Types xmlns="http://schemas.openxmlformats.org/package/2006/content-types">
  <Default Extension="emf" ContentType="image/x-emf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5" r:id="rId4"/>
  </p:sldMasterIdLst>
  <p:notesMasterIdLst>
    <p:notesMasterId r:id="rId6"/>
  </p:notesMasterIdLst>
  <p:sldIdLst>
    <p:sldId id="288" r:id="rId5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728E"/>
    <a:srgbClr val="D1DDFF"/>
    <a:srgbClr val="D1DDE6"/>
    <a:srgbClr val="002855"/>
    <a:srgbClr val="5E8AB4"/>
    <a:srgbClr val="000055"/>
    <a:srgbClr val="1F497D"/>
    <a:srgbClr val="4BACC6"/>
    <a:srgbClr val="000000"/>
    <a:srgbClr val="4F7D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405"/>
  </p:normalViewPr>
  <p:slideViewPr>
    <p:cSldViewPr snapToGrid="0" snapToObjects="1">
      <p:cViewPr varScale="1">
        <p:scale>
          <a:sx n="150" d="100"/>
          <a:sy n="150" d="100"/>
        </p:scale>
        <p:origin x="456" y="12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2958D0-CBCE-454B-BCB5-E4E053DEC946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8EFB84-799B-4AEF-90BA-98B3B7355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1890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4457700"/>
            <a:ext cx="9144000" cy="685800"/>
          </a:xfrm>
          <a:prstGeom prst="rect">
            <a:avLst/>
          </a:prstGeom>
          <a:solidFill>
            <a:srgbClr val="D1DD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0" y="1714500"/>
            <a:ext cx="0" cy="8572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5029200" y="1714500"/>
            <a:ext cx="3429000" cy="857250"/>
          </a:xfrm>
        </p:spPr>
        <p:txBody>
          <a:bodyPr lIns="0" tIns="0" rIns="0" bIns="0" anchor="ctr" anchorCtr="0">
            <a:normAutofit/>
          </a:bodyPr>
          <a:lstStyle>
            <a:lvl1pPr marL="0" indent="0">
              <a:buFontTx/>
              <a:buNone/>
              <a:defRPr sz="2400" b="1">
                <a:solidFill>
                  <a:schemeClr val="tx2"/>
                </a:solidFill>
                <a:latin typeface="+mj-lt"/>
                <a:cs typeface="Arial"/>
              </a:defRPr>
            </a:lvl1pPr>
            <a:lvl2pPr marL="342900" indent="0">
              <a:buFontTx/>
              <a:buNone/>
              <a:defRPr sz="1500">
                <a:latin typeface="Arial"/>
                <a:cs typeface="Arial"/>
              </a:defRPr>
            </a:lvl2pPr>
            <a:lvl3pPr marL="685800" indent="0">
              <a:buFontTx/>
              <a:buNone/>
              <a:defRPr sz="1500">
                <a:latin typeface="Arial"/>
                <a:cs typeface="Arial"/>
              </a:defRPr>
            </a:lvl3pPr>
            <a:lvl4pPr marL="1028700" indent="0">
              <a:buFontTx/>
              <a:buNone/>
              <a:defRPr sz="1500">
                <a:latin typeface="Arial"/>
                <a:cs typeface="Arial"/>
              </a:defRPr>
            </a:lvl4pPr>
            <a:lvl5pPr marL="1371600" indent="0">
              <a:buFontTx/>
              <a:buNone/>
              <a:defRPr sz="1500">
                <a:latin typeface="Arial"/>
                <a:cs typeface="Arial"/>
              </a:defRPr>
            </a:lvl5pPr>
          </a:lstStyle>
          <a:p>
            <a:pPr lvl="0"/>
            <a:r>
              <a:rPr lang="en-CA" dirty="0"/>
              <a:t>Presentation Title</a:t>
            </a:r>
            <a:br>
              <a:rPr lang="en-CA" dirty="0"/>
            </a:br>
            <a:r>
              <a:rPr lang="en-CA" dirty="0"/>
              <a:t>(Click to edit)</a:t>
            </a:r>
            <a:endParaRPr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2" hasCustomPrompt="1"/>
          </p:nvPr>
        </p:nvSpPr>
        <p:spPr>
          <a:xfrm>
            <a:off x="4800600" y="4629150"/>
            <a:ext cx="3657600" cy="342900"/>
          </a:xfrm>
        </p:spPr>
        <p:txBody>
          <a:bodyPr lIns="0" tIns="0" rIns="0" bIns="0">
            <a:noAutofit/>
          </a:bodyPr>
          <a:lstStyle>
            <a:lvl1pPr marL="0" indent="0" algn="r">
              <a:buFontTx/>
              <a:buNone/>
              <a:defRPr sz="1050" baseline="0">
                <a:solidFill>
                  <a:srgbClr val="215968"/>
                </a:solidFill>
                <a:latin typeface="+mn-lt"/>
                <a:cs typeface="Arial"/>
              </a:defRPr>
            </a:lvl1pPr>
            <a:lvl2pPr marL="342900" indent="0">
              <a:buFontTx/>
              <a:buNone/>
              <a:defRPr sz="1050">
                <a:solidFill>
                  <a:srgbClr val="215968"/>
                </a:solidFill>
                <a:latin typeface="+mn-lt"/>
                <a:cs typeface="Arial"/>
              </a:defRPr>
            </a:lvl2pPr>
            <a:lvl3pPr marL="685800" indent="0">
              <a:buFontTx/>
              <a:buNone/>
              <a:defRPr sz="1050">
                <a:solidFill>
                  <a:srgbClr val="215968"/>
                </a:solidFill>
                <a:latin typeface="+mn-lt"/>
                <a:cs typeface="Arial"/>
              </a:defRPr>
            </a:lvl3pPr>
            <a:lvl4pPr marL="1028700" indent="0">
              <a:buFontTx/>
              <a:buNone/>
              <a:defRPr sz="1050">
                <a:solidFill>
                  <a:srgbClr val="215968"/>
                </a:solidFill>
                <a:latin typeface="+mn-lt"/>
                <a:cs typeface="Arial"/>
              </a:defRPr>
            </a:lvl4pPr>
            <a:lvl5pPr marL="1371600" indent="0">
              <a:buFontTx/>
              <a:buNone/>
              <a:defRPr sz="1050">
                <a:solidFill>
                  <a:srgbClr val="215968"/>
                </a:solidFill>
                <a:latin typeface="+mn-lt"/>
                <a:cs typeface="Arial"/>
              </a:defRPr>
            </a:lvl5pPr>
          </a:lstStyle>
          <a:p>
            <a:pPr lvl="0"/>
            <a:r>
              <a:rPr lang="en-CA" dirty="0"/>
              <a:t>Secondary Affiliation/Logo</a:t>
            </a:r>
            <a:br>
              <a:rPr lang="en-CA" dirty="0"/>
            </a:br>
            <a:r>
              <a:rPr lang="en-CA" dirty="0"/>
              <a:t>(Click to edit)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3" hasCustomPrompt="1"/>
          </p:nvPr>
        </p:nvSpPr>
        <p:spPr>
          <a:xfrm>
            <a:off x="685800" y="4629150"/>
            <a:ext cx="3657600" cy="342900"/>
          </a:xfrm>
        </p:spPr>
        <p:txBody>
          <a:bodyPr lIns="0" tIns="0" rIns="0" bIns="0">
            <a:normAutofit/>
          </a:bodyPr>
          <a:lstStyle>
            <a:lvl1pPr marL="0" indent="0">
              <a:buFontTx/>
              <a:buNone/>
              <a:defRPr sz="1050" baseline="0">
                <a:solidFill>
                  <a:srgbClr val="215968"/>
                </a:solidFill>
              </a:defRPr>
            </a:lvl1pPr>
            <a:lvl2pPr marL="342900" indent="0">
              <a:buFontTx/>
              <a:buNone/>
              <a:defRPr sz="1050"/>
            </a:lvl2pPr>
            <a:lvl3pPr marL="685800" indent="0">
              <a:buFontTx/>
              <a:buNone/>
              <a:defRPr sz="1050"/>
            </a:lvl3pPr>
            <a:lvl4pPr marL="1028700" indent="0">
              <a:buFontTx/>
              <a:buNone/>
              <a:defRPr sz="1050"/>
            </a:lvl4pPr>
            <a:lvl5pPr marL="1371600" indent="0">
              <a:buFontTx/>
              <a:buNone/>
              <a:defRPr sz="1050"/>
            </a:lvl5pPr>
          </a:lstStyle>
          <a:p>
            <a:pPr lvl="0"/>
            <a:r>
              <a:rPr lang="en-CA" dirty="0"/>
              <a:t>Presenter names (Click to edit)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9506" y="1714500"/>
            <a:ext cx="2489927" cy="857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9965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2743200" y="3346704"/>
            <a:ext cx="3657600" cy="168441"/>
          </a:xfrm>
          <a:prstGeom prst="rect">
            <a:avLst/>
          </a:prstGeom>
          <a:noFill/>
        </p:spPr>
        <p:txBody>
          <a:bodyPr wrap="square" lIns="0" tIns="0" rIns="0" bIns="0" rtlCol="0">
            <a:normAutofit/>
          </a:bodyPr>
          <a:lstStyle/>
          <a:p>
            <a:pPr algn="ctr"/>
            <a:r>
              <a:rPr lang="en-CA" sz="1050" dirty="0">
                <a:solidFill>
                  <a:srgbClr val="4D728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www.hamiltonhealthsciences.ca</a:t>
            </a:r>
            <a:endParaRPr lang="en-US" sz="1050" dirty="0">
              <a:solidFill>
                <a:srgbClr val="4D728E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571500" y="4371975"/>
            <a:ext cx="8001000" cy="171450"/>
          </a:xfrm>
        </p:spPr>
        <p:txBody>
          <a:bodyPr lIns="0" tIns="0" rIns="0" bIns="0">
            <a:noAutofit/>
          </a:bodyPr>
          <a:lstStyle>
            <a:lvl1pPr marL="0" indent="0" algn="ctr">
              <a:buFontTx/>
              <a:buNone/>
              <a:defRPr sz="900" b="1">
                <a:solidFill>
                  <a:schemeClr val="tx2"/>
                </a:solidFill>
              </a:defRPr>
            </a:lvl1pPr>
            <a:lvl2pPr marL="342900" indent="0" algn="ctr">
              <a:buFontTx/>
              <a:buNone/>
              <a:defRPr sz="900" b="1"/>
            </a:lvl2pPr>
            <a:lvl3pPr marL="685800" indent="0" algn="ctr">
              <a:buFontTx/>
              <a:buNone/>
              <a:defRPr sz="900" b="1"/>
            </a:lvl3pPr>
            <a:lvl4pPr marL="1028700" indent="0" algn="ctr">
              <a:buFontTx/>
              <a:buNone/>
              <a:defRPr sz="900" b="1"/>
            </a:lvl4pPr>
            <a:lvl5pPr marL="1371600" indent="0" algn="ctr">
              <a:buFontTx/>
              <a:buNone/>
              <a:defRPr sz="900" b="1"/>
            </a:lvl5pPr>
          </a:lstStyle>
          <a:p>
            <a:pPr lvl="0"/>
            <a:r>
              <a:rPr lang="en-CA" dirty="0"/>
              <a:t>Presentation Title (Click to edit)</a:t>
            </a:r>
            <a:endParaRPr lang="en-US" dirty="0"/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571500" y="4588002"/>
            <a:ext cx="8001000" cy="171450"/>
          </a:xfrm>
        </p:spPr>
        <p:txBody>
          <a:bodyPr lIns="0" tIns="0" rIns="0" bIns="0">
            <a:noAutofit/>
          </a:bodyPr>
          <a:lstStyle>
            <a:lvl1pPr marL="0" indent="0" algn="ctr">
              <a:buFontTx/>
              <a:buNone/>
              <a:defRPr sz="900" b="0" baseline="0">
                <a:solidFill>
                  <a:schemeClr val="accent1"/>
                </a:solidFill>
              </a:defRPr>
            </a:lvl1pPr>
            <a:lvl2pPr marL="342900" indent="0" algn="ctr">
              <a:buFontTx/>
              <a:buNone/>
              <a:defRPr sz="900" b="1"/>
            </a:lvl2pPr>
            <a:lvl3pPr marL="685800" indent="0" algn="ctr">
              <a:buFontTx/>
              <a:buNone/>
              <a:defRPr sz="900" b="1"/>
            </a:lvl3pPr>
            <a:lvl4pPr marL="1028700" indent="0" algn="ctr">
              <a:buFontTx/>
              <a:buNone/>
              <a:defRPr sz="900" b="1"/>
            </a:lvl4pPr>
            <a:lvl5pPr marL="1371600" indent="0" algn="ctr">
              <a:buFontTx/>
              <a:buNone/>
              <a:defRPr sz="900" b="1"/>
            </a:lvl5pPr>
          </a:lstStyle>
          <a:p>
            <a:pPr lvl="0"/>
            <a:r>
              <a:rPr lang="en-CA" dirty="0"/>
              <a:t>Presenter name 1, Presenter name 2, Presenter name 3 (Click to edit)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8718" y="2228851"/>
            <a:ext cx="2226564" cy="78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7792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914400" y="1714500"/>
            <a:ext cx="7543800" cy="2571750"/>
          </a:xfrm>
        </p:spPr>
        <p:txBody>
          <a:bodyPr lIns="0" tIns="0" rIns="0" bIns="0" numCol="1" spcCol="228600">
            <a:normAutofit/>
          </a:bodyPr>
          <a:lstStyle>
            <a:lvl1pPr marL="257175" indent="-257175">
              <a:lnSpc>
                <a:spcPts val="1800"/>
              </a:lnSpc>
              <a:spcBef>
                <a:spcPts val="0"/>
              </a:spcBef>
              <a:spcAft>
                <a:spcPts val="900"/>
              </a:spcAft>
              <a:buClr>
                <a:schemeClr val="accent5">
                  <a:lumMod val="75000"/>
                </a:schemeClr>
              </a:buClr>
              <a:buFont typeface="Arial" panose="020B0604020202020204" pitchFamily="34" charset="0"/>
              <a:buChar char="►"/>
              <a:defRPr sz="1350">
                <a:solidFill>
                  <a:schemeClr val="tx2"/>
                </a:solidFill>
              </a:defRPr>
            </a:lvl1pPr>
            <a:lvl2pPr marL="557213" indent="-214313">
              <a:lnSpc>
                <a:spcPts val="1800"/>
              </a:lnSpc>
              <a:spcBef>
                <a:spcPts val="0"/>
              </a:spcBef>
              <a:spcAft>
                <a:spcPts val="900"/>
              </a:spcAft>
              <a:buClr>
                <a:schemeClr val="tx2"/>
              </a:buClr>
              <a:buFont typeface="Wingdings" panose="05000000000000000000" pitchFamily="2" charset="2"/>
              <a:buChar char="§"/>
              <a:defRPr sz="1350">
                <a:solidFill>
                  <a:schemeClr val="tx2"/>
                </a:solidFill>
              </a:defRPr>
            </a:lvl2pPr>
            <a:lvl3pPr marL="857250" indent="-171450">
              <a:lnSpc>
                <a:spcPts val="1800"/>
              </a:lnSpc>
              <a:spcBef>
                <a:spcPts val="0"/>
              </a:spcBef>
              <a:spcAft>
                <a:spcPts val="90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1350">
                <a:solidFill>
                  <a:schemeClr val="tx2"/>
                </a:solidFill>
              </a:defRPr>
            </a:lvl3pPr>
            <a:lvl4pPr marL="1243013" indent="-214313">
              <a:lnSpc>
                <a:spcPts val="1800"/>
              </a:lnSpc>
              <a:spcBef>
                <a:spcPts val="0"/>
              </a:spcBef>
              <a:spcAft>
                <a:spcPts val="900"/>
              </a:spcAft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§"/>
              <a:defRPr sz="1350">
                <a:solidFill>
                  <a:schemeClr val="tx2"/>
                </a:solidFill>
              </a:defRPr>
            </a:lvl4pPr>
            <a:lvl5pPr marL="1585913" indent="-214313">
              <a:lnSpc>
                <a:spcPts val="1800"/>
              </a:lnSpc>
              <a:spcBef>
                <a:spcPts val="0"/>
              </a:spcBef>
              <a:spcAft>
                <a:spcPts val="900"/>
              </a:spcAft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§"/>
              <a:defRPr sz="135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6"/>
          </p:nvPr>
        </p:nvSpPr>
        <p:spPr>
          <a:xfrm>
            <a:off x="457200" y="4741036"/>
            <a:ext cx="1828800" cy="171450"/>
          </a:xfrm>
        </p:spPr>
        <p:txBody>
          <a:bodyPr lIns="0" tIns="0" rIns="0" bIns="0" anchor="b" anchorCtr="0"/>
          <a:lstStyle>
            <a:lvl1pPr algn="l">
              <a:defRPr sz="675">
                <a:solidFill>
                  <a:schemeClr val="bg1">
                    <a:lumMod val="65000"/>
                  </a:schemeClr>
                </a:solidFill>
                <a:latin typeface="+mn-lt"/>
              </a:defRPr>
            </a:lvl1pPr>
          </a:lstStyle>
          <a:p>
            <a:fld id="{B4AD78FF-3FEA-9F41-B95D-B6684AD2CE9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514350"/>
            <a:ext cx="7772400" cy="857250"/>
          </a:xfrm>
        </p:spPr>
        <p:txBody>
          <a:bodyPr lIns="0" tIns="0" rIns="0" bIns="0" anchor="t" anchorCtr="0">
            <a:normAutofit/>
          </a:bodyPr>
          <a:lstStyle>
            <a:lvl1pPr algn="l">
              <a:defRPr sz="35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400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914400" y="1714500"/>
            <a:ext cx="7543800" cy="2571750"/>
          </a:xfrm>
        </p:spPr>
        <p:txBody>
          <a:bodyPr lIns="0" tIns="0" rIns="0" bIns="0" numCol="2" spcCol="228600">
            <a:normAutofit/>
          </a:bodyPr>
          <a:lstStyle>
            <a:lvl1pPr marL="257175" indent="-257175">
              <a:lnSpc>
                <a:spcPts val="1800"/>
              </a:lnSpc>
              <a:spcBef>
                <a:spcPts val="0"/>
              </a:spcBef>
              <a:spcAft>
                <a:spcPts val="900"/>
              </a:spcAft>
              <a:buClr>
                <a:schemeClr val="accent5">
                  <a:lumMod val="75000"/>
                </a:schemeClr>
              </a:buClr>
              <a:buFont typeface="Arial" panose="020B0604020202020204" pitchFamily="34" charset="0"/>
              <a:buChar char="►"/>
              <a:defRPr sz="1350">
                <a:solidFill>
                  <a:schemeClr val="tx2"/>
                </a:solidFill>
              </a:defRPr>
            </a:lvl1pPr>
            <a:lvl2pPr marL="557213" indent="-214313">
              <a:lnSpc>
                <a:spcPts val="1800"/>
              </a:lnSpc>
              <a:spcBef>
                <a:spcPts val="0"/>
              </a:spcBef>
              <a:spcAft>
                <a:spcPts val="900"/>
              </a:spcAft>
              <a:buClr>
                <a:schemeClr val="tx2"/>
              </a:buClr>
              <a:buFont typeface="Wingdings" panose="05000000000000000000" pitchFamily="2" charset="2"/>
              <a:buChar char="§"/>
              <a:defRPr sz="1350">
                <a:solidFill>
                  <a:schemeClr val="tx2"/>
                </a:solidFill>
              </a:defRPr>
            </a:lvl2pPr>
            <a:lvl3pPr marL="857250" indent="-171450">
              <a:lnSpc>
                <a:spcPts val="1800"/>
              </a:lnSpc>
              <a:spcBef>
                <a:spcPts val="0"/>
              </a:spcBef>
              <a:spcAft>
                <a:spcPts val="90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1350">
                <a:solidFill>
                  <a:schemeClr val="tx2"/>
                </a:solidFill>
              </a:defRPr>
            </a:lvl3pPr>
            <a:lvl4pPr marL="1243013" indent="-214313">
              <a:lnSpc>
                <a:spcPts val="1800"/>
              </a:lnSpc>
              <a:spcBef>
                <a:spcPts val="0"/>
              </a:spcBef>
              <a:spcAft>
                <a:spcPts val="900"/>
              </a:spcAft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§"/>
              <a:defRPr sz="1350">
                <a:solidFill>
                  <a:schemeClr val="tx2"/>
                </a:solidFill>
              </a:defRPr>
            </a:lvl4pPr>
            <a:lvl5pPr marL="1585913" indent="-214313">
              <a:lnSpc>
                <a:spcPts val="1800"/>
              </a:lnSpc>
              <a:spcBef>
                <a:spcPts val="0"/>
              </a:spcBef>
              <a:spcAft>
                <a:spcPts val="900"/>
              </a:spcAft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§"/>
              <a:defRPr sz="135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13" name="Slide Number Placeholder 3"/>
          <p:cNvSpPr>
            <a:spLocks noGrp="1"/>
          </p:cNvSpPr>
          <p:nvPr>
            <p:ph type="sldNum" sz="quarter" idx="16"/>
          </p:nvPr>
        </p:nvSpPr>
        <p:spPr>
          <a:xfrm>
            <a:off x="457200" y="4741036"/>
            <a:ext cx="1828800" cy="171450"/>
          </a:xfrm>
        </p:spPr>
        <p:txBody>
          <a:bodyPr lIns="0" tIns="0" rIns="0" bIns="0" anchor="b" anchorCtr="0"/>
          <a:lstStyle>
            <a:lvl1pPr algn="l">
              <a:defRPr sz="675">
                <a:solidFill>
                  <a:schemeClr val="bg1">
                    <a:lumMod val="65000"/>
                  </a:schemeClr>
                </a:solidFill>
                <a:latin typeface="+mn-lt"/>
              </a:defRPr>
            </a:lvl1pPr>
          </a:lstStyle>
          <a:p>
            <a:fld id="{B4AD78FF-3FEA-9F41-B95D-B6684AD2CE9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800" y="514350"/>
            <a:ext cx="7772400" cy="857250"/>
          </a:xfrm>
        </p:spPr>
        <p:txBody>
          <a:bodyPr lIns="0" tIns="0" rIns="0" bIns="0" anchor="t" anchorCtr="0">
            <a:normAutofit/>
          </a:bodyPr>
          <a:lstStyle>
            <a:lvl1pPr algn="l">
              <a:defRPr sz="35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FF5B988-4C32-664D-8914-DC7EAF3A96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8438"/>
          <a:stretch/>
        </p:blipFill>
        <p:spPr>
          <a:xfrm>
            <a:off x="8319246" y="4546854"/>
            <a:ext cx="486425" cy="365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6309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solidFill>
          <a:srgbClr val="4F7DA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0" y="1261872"/>
            <a:ext cx="3429000" cy="1714500"/>
          </a:xfrm>
          <a:ln>
            <a:noFill/>
          </a:ln>
        </p:spPr>
        <p:txBody>
          <a:bodyPr lIns="0" tIns="0" rIns="0" bIns="0" anchor="ctr" anchorCtr="0">
            <a:normAutofit/>
          </a:bodyPr>
          <a:lstStyle>
            <a:lvl1pPr marL="0" indent="0">
              <a:buNone/>
              <a:defRPr sz="2800" b="0" i="0" baseline="0">
                <a:solidFill>
                  <a:srgbClr val="FFFFFF"/>
                </a:solidFill>
                <a:latin typeface="+mj-lt"/>
                <a:cs typeface="Calibri"/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>
          <a:xfrm>
            <a:off x="685800" y="1261872"/>
            <a:ext cx="3429000" cy="1714500"/>
          </a:xfrm>
        </p:spPr>
        <p:txBody>
          <a:bodyPr lIns="0" tIns="0" rIns="0" bIns="0" anchor="ctr" anchorCtr="0">
            <a:noAutofit/>
          </a:bodyPr>
          <a:lstStyle>
            <a:lvl1pPr marL="0" indent="0" algn="l">
              <a:buFontTx/>
              <a:buNone/>
              <a:defRPr sz="4500" b="1" baseline="0">
                <a:solidFill>
                  <a:schemeClr val="bg1"/>
                </a:solidFill>
                <a:latin typeface="+mj-lt"/>
              </a:defRPr>
            </a:lvl1pPr>
            <a:lvl2pPr marL="342900" indent="0">
              <a:buFontTx/>
              <a:buNone/>
              <a:defRPr sz="3375">
                <a:latin typeface="+mj-lt"/>
              </a:defRPr>
            </a:lvl2pPr>
            <a:lvl3pPr marL="685800" indent="0">
              <a:buFontTx/>
              <a:buNone/>
              <a:defRPr sz="3375">
                <a:latin typeface="+mj-lt"/>
              </a:defRPr>
            </a:lvl3pPr>
            <a:lvl4pPr marL="1028700" indent="0">
              <a:buFontTx/>
              <a:buNone/>
              <a:defRPr sz="3375">
                <a:latin typeface="+mj-lt"/>
              </a:defRPr>
            </a:lvl4pPr>
            <a:lvl5pPr marL="1371600" indent="0">
              <a:buFontTx/>
              <a:buNone/>
              <a:defRPr sz="3375">
                <a:latin typeface="+mj-lt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4711" y="4544568"/>
            <a:ext cx="1034578" cy="365760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36481D8-AC51-F940-BC9C-9EECDEB5C40E}"/>
              </a:ext>
            </a:extLst>
          </p:cNvPr>
          <p:cNvCxnSpPr/>
          <p:nvPr userDrawn="1"/>
        </p:nvCxnSpPr>
        <p:spPr>
          <a:xfrm>
            <a:off x="4572000" y="1714500"/>
            <a:ext cx="0" cy="85725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5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5660136" y="0"/>
            <a:ext cx="3483864" cy="5143500"/>
          </a:xfrm>
        </p:spPr>
        <p:txBody>
          <a:bodyPr tIns="0" rIns="0" bIns="0" anchor="ctr" anchorCtr="0"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914400" y="1714500"/>
            <a:ext cx="4343400" cy="2571750"/>
          </a:xfrm>
        </p:spPr>
        <p:txBody>
          <a:bodyPr lIns="0" tIns="0" rIns="0" bIns="0" numCol="1" spcCol="228600">
            <a:normAutofit/>
          </a:bodyPr>
          <a:lstStyle>
            <a:lvl1pPr marL="257175" indent="-257175">
              <a:lnSpc>
                <a:spcPts val="1800"/>
              </a:lnSpc>
              <a:spcBef>
                <a:spcPts val="0"/>
              </a:spcBef>
              <a:spcAft>
                <a:spcPts val="900"/>
              </a:spcAft>
              <a:buClr>
                <a:schemeClr val="accent5">
                  <a:lumMod val="75000"/>
                </a:schemeClr>
              </a:buClr>
              <a:buFont typeface="Arial" panose="020B0604020202020204" pitchFamily="34" charset="0"/>
              <a:buChar char="►"/>
              <a:defRPr sz="1350">
                <a:solidFill>
                  <a:schemeClr val="tx2"/>
                </a:solidFill>
              </a:defRPr>
            </a:lvl1pPr>
            <a:lvl2pPr marL="557213" indent="-214313">
              <a:lnSpc>
                <a:spcPts val="1800"/>
              </a:lnSpc>
              <a:spcBef>
                <a:spcPts val="0"/>
              </a:spcBef>
              <a:spcAft>
                <a:spcPts val="900"/>
              </a:spcAft>
              <a:buClr>
                <a:schemeClr val="tx2"/>
              </a:buClr>
              <a:buFont typeface="Wingdings" panose="05000000000000000000" pitchFamily="2" charset="2"/>
              <a:buChar char="§"/>
              <a:defRPr sz="1350">
                <a:solidFill>
                  <a:schemeClr val="tx2"/>
                </a:solidFill>
              </a:defRPr>
            </a:lvl2pPr>
            <a:lvl3pPr marL="857250" indent="-171450">
              <a:lnSpc>
                <a:spcPts val="1800"/>
              </a:lnSpc>
              <a:spcBef>
                <a:spcPts val="0"/>
              </a:spcBef>
              <a:spcAft>
                <a:spcPts val="90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1350">
                <a:solidFill>
                  <a:schemeClr val="tx2"/>
                </a:solidFill>
              </a:defRPr>
            </a:lvl3pPr>
            <a:lvl4pPr marL="1243013" indent="-214313">
              <a:lnSpc>
                <a:spcPts val="1800"/>
              </a:lnSpc>
              <a:spcBef>
                <a:spcPts val="0"/>
              </a:spcBef>
              <a:spcAft>
                <a:spcPts val="900"/>
              </a:spcAft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§"/>
              <a:defRPr sz="1350">
                <a:solidFill>
                  <a:schemeClr val="tx2"/>
                </a:solidFill>
              </a:defRPr>
            </a:lvl4pPr>
            <a:lvl5pPr marL="1585913" indent="-214313">
              <a:lnSpc>
                <a:spcPts val="1800"/>
              </a:lnSpc>
              <a:spcBef>
                <a:spcPts val="0"/>
              </a:spcBef>
              <a:spcAft>
                <a:spcPts val="900"/>
              </a:spcAft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§"/>
              <a:defRPr sz="135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14" name="Slide Number Placeholder 3"/>
          <p:cNvSpPr>
            <a:spLocks noGrp="1"/>
          </p:cNvSpPr>
          <p:nvPr>
            <p:ph type="sldNum" sz="quarter" idx="16"/>
          </p:nvPr>
        </p:nvSpPr>
        <p:spPr>
          <a:xfrm>
            <a:off x="457200" y="4741036"/>
            <a:ext cx="1828800" cy="171450"/>
          </a:xfrm>
        </p:spPr>
        <p:txBody>
          <a:bodyPr lIns="0" tIns="0" rIns="0" bIns="0" anchor="b" anchorCtr="0"/>
          <a:lstStyle>
            <a:lvl1pPr algn="l">
              <a:defRPr sz="675">
                <a:solidFill>
                  <a:schemeClr val="bg1">
                    <a:lumMod val="65000"/>
                  </a:schemeClr>
                </a:solidFill>
                <a:latin typeface="+mn-lt"/>
              </a:defRPr>
            </a:lvl1pPr>
          </a:lstStyle>
          <a:p>
            <a:fld id="{B4AD78FF-3FEA-9F41-B95D-B6684AD2CE9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514350"/>
            <a:ext cx="4572000" cy="857250"/>
          </a:xfrm>
        </p:spPr>
        <p:txBody>
          <a:bodyPr lIns="0" tIns="0" rIns="0" bIns="0" anchor="t" anchorCtr="0">
            <a:normAutofit/>
          </a:bodyPr>
          <a:lstStyle>
            <a:lvl1pPr algn="l">
              <a:defRPr sz="35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D41C857-012E-2E43-BD41-92B90F69F55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8438"/>
          <a:stretch/>
        </p:blipFill>
        <p:spPr>
          <a:xfrm>
            <a:off x="8319246" y="4546854"/>
            <a:ext cx="486425" cy="365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2786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2901" y="4546854"/>
            <a:ext cx="486425" cy="365632"/>
          </a:xfrm>
          <a:prstGeom prst="rect">
            <a:avLst/>
          </a:prstGeom>
        </p:spPr>
      </p:pic>
      <p:sp>
        <p:nvSpPr>
          <p:cNvPr id="7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685799" y="918595"/>
            <a:ext cx="7772401" cy="371213"/>
          </a:xfrm>
        </p:spPr>
        <p:txBody>
          <a:bodyPr lIns="0" tIns="0" rIns="0" bIns="0" numCol="1" spcCol="228600" anchor="t" anchorCtr="0">
            <a:no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spcAft>
                <a:spcPts val="900"/>
              </a:spcAft>
              <a:buClr>
                <a:schemeClr val="accent5">
                  <a:lumMod val="75000"/>
                </a:schemeClr>
              </a:buClr>
              <a:buFont typeface="Arial" panose="020B0604020202020204" pitchFamily="34" charset="0"/>
              <a:buNone/>
              <a:defRPr sz="750">
                <a:solidFill>
                  <a:schemeClr val="bg1"/>
                </a:solidFill>
              </a:defRPr>
            </a:lvl1pPr>
            <a:lvl2pPr marL="342900" indent="0">
              <a:lnSpc>
                <a:spcPts val="1800"/>
              </a:lnSpc>
              <a:spcBef>
                <a:spcPts val="0"/>
              </a:spcBef>
              <a:spcAft>
                <a:spcPts val="900"/>
              </a:spcAft>
              <a:buClr>
                <a:schemeClr val="tx2"/>
              </a:buClr>
              <a:buFont typeface="Wingdings" panose="05000000000000000000" pitchFamily="2" charset="2"/>
              <a:buNone/>
              <a:defRPr sz="1350">
                <a:solidFill>
                  <a:schemeClr val="tx2"/>
                </a:solidFill>
              </a:defRPr>
            </a:lvl2pPr>
            <a:lvl3pPr marL="857250" indent="-171450">
              <a:lnSpc>
                <a:spcPts val="1800"/>
              </a:lnSpc>
              <a:spcBef>
                <a:spcPts val="0"/>
              </a:spcBef>
              <a:spcAft>
                <a:spcPts val="90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1350">
                <a:solidFill>
                  <a:schemeClr val="tx2"/>
                </a:solidFill>
              </a:defRPr>
            </a:lvl3pPr>
            <a:lvl4pPr marL="1028700" indent="0">
              <a:lnSpc>
                <a:spcPts val="1800"/>
              </a:lnSpc>
              <a:spcBef>
                <a:spcPts val="0"/>
              </a:spcBef>
              <a:spcAft>
                <a:spcPts val="900"/>
              </a:spcAft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None/>
              <a:defRPr sz="1350">
                <a:solidFill>
                  <a:schemeClr val="tx2"/>
                </a:solidFill>
              </a:defRPr>
            </a:lvl4pPr>
            <a:lvl5pPr marL="1371600" indent="0">
              <a:lnSpc>
                <a:spcPts val="1800"/>
              </a:lnSpc>
              <a:spcBef>
                <a:spcPts val="0"/>
              </a:spcBef>
              <a:spcAft>
                <a:spcPts val="900"/>
              </a:spcAft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None/>
              <a:defRPr sz="135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CA" dirty="0"/>
              <a:t>Video Caption</a:t>
            </a:r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6"/>
          </p:nvPr>
        </p:nvSpPr>
        <p:spPr>
          <a:xfrm>
            <a:off x="457200" y="4741036"/>
            <a:ext cx="1828800" cy="171450"/>
          </a:xfrm>
        </p:spPr>
        <p:txBody>
          <a:bodyPr lIns="0" tIns="0" rIns="0" bIns="0" anchor="b" anchorCtr="0"/>
          <a:lstStyle>
            <a:lvl1pPr algn="l">
              <a:defRPr sz="675">
                <a:solidFill>
                  <a:schemeClr val="accent5"/>
                </a:solidFill>
                <a:latin typeface="+mn-lt"/>
              </a:defRPr>
            </a:lvl1pPr>
          </a:lstStyle>
          <a:p>
            <a:fld id="{B4AD78FF-3FEA-9F41-B95D-B6684AD2CE9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514350"/>
            <a:ext cx="7772400" cy="404245"/>
          </a:xfrm>
        </p:spPr>
        <p:txBody>
          <a:bodyPr lIns="0" tIns="0" rIns="0" bIns="0" anchor="t" anchorCtr="0">
            <a:normAutofit/>
          </a:bodyPr>
          <a:lstStyle>
            <a:lvl1pPr algn="l">
              <a:defRPr sz="2000" b="1">
                <a:solidFill>
                  <a:schemeClr val="accent5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Media Placeholder 5"/>
          <p:cNvSpPr>
            <a:spLocks noGrp="1"/>
          </p:cNvSpPr>
          <p:nvPr>
            <p:ph type="media" sz="quarter" idx="17"/>
          </p:nvPr>
        </p:nvSpPr>
        <p:spPr>
          <a:xfrm>
            <a:off x="685800" y="1546731"/>
            <a:ext cx="7250297" cy="3000123"/>
          </a:xfrm>
        </p:spPr>
        <p:txBody>
          <a:bodyPr/>
          <a:lstStyle/>
          <a:p>
            <a:r>
              <a:rPr lang="en-US"/>
              <a:t>Click icon to add media</a:t>
            </a:r>
          </a:p>
        </p:txBody>
      </p:sp>
    </p:spTree>
    <p:extLst>
      <p:ext uri="{BB962C8B-B14F-4D97-AF65-F5344CB8AC3E}">
        <p14:creationId xmlns:p14="http://schemas.microsoft.com/office/powerpoint/2010/main" val="1849331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able Placeholder 12"/>
          <p:cNvSpPr>
            <a:spLocks noGrp="1"/>
          </p:cNvSpPr>
          <p:nvPr>
            <p:ph type="tbl" sz="quarter" idx="12"/>
          </p:nvPr>
        </p:nvSpPr>
        <p:spPr>
          <a:xfrm>
            <a:off x="914400" y="1714500"/>
            <a:ext cx="3429000" cy="2743200"/>
          </a:xfrm>
        </p:spPr>
        <p:txBody>
          <a:bodyPr lIns="0" tIns="0" rIns="0" bIns="0" anchor="ctr" anchorCtr="0"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icon to add table</a:t>
            </a:r>
            <a:endParaRPr lang="en-US" dirty="0"/>
          </a:p>
        </p:txBody>
      </p:sp>
      <p:sp>
        <p:nvSpPr>
          <p:cNvPr id="15" name="Chart Placeholder 14"/>
          <p:cNvSpPr>
            <a:spLocks noGrp="1"/>
          </p:cNvSpPr>
          <p:nvPr>
            <p:ph type="chart" sz="quarter" idx="13"/>
          </p:nvPr>
        </p:nvSpPr>
        <p:spPr>
          <a:xfrm>
            <a:off x="4800600" y="1714500"/>
            <a:ext cx="3657600" cy="2743200"/>
          </a:xfrm>
        </p:spPr>
        <p:txBody>
          <a:bodyPr lIns="0" tIns="0" rIns="0" bIns="0" anchor="ctr" anchorCtr="0"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14" name="Slide Number Placeholder 3"/>
          <p:cNvSpPr>
            <a:spLocks noGrp="1"/>
          </p:cNvSpPr>
          <p:nvPr>
            <p:ph type="sldNum" sz="quarter" idx="16"/>
          </p:nvPr>
        </p:nvSpPr>
        <p:spPr>
          <a:xfrm>
            <a:off x="457200" y="4741036"/>
            <a:ext cx="1828800" cy="171450"/>
          </a:xfrm>
        </p:spPr>
        <p:txBody>
          <a:bodyPr lIns="0" tIns="0" rIns="0" bIns="0" anchor="b" anchorCtr="0"/>
          <a:lstStyle>
            <a:lvl1pPr algn="l">
              <a:defRPr sz="675">
                <a:solidFill>
                  <a:schemeClr val="bg1">
                    <a:lumMod val="65000"/>
                  </a:schemeClr>
                </a:solidFill>
                <a:latin typeface="+mn-lt"/>
              </a:defRPr>
            </a:lvl1pPr>
          </a:lstStyle>
          <a:p>
            <a:fld id="{B4AD78FF-3FEA-9F41-B95D-B6684AD2CE9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85800" y="514350"/>
            <a:ext cx="7772400" cy="857250"/>
          </a:xfrm>
        </p:spPr>
        <p:txBody>
          <a:bodyPr lIns="0" tIns="0" rIns="0" bIns="0" anchor="t" anchorCtr="0">
            <a:normAutofit/>
          </a:bodyPr>
          <a:lstStyle>
            <a:lvl1pPr algn="l">
              <a:defRPr sz="35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542226C-940B-904B-99D5-8F2CEDF5463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8438"/>
          <a:stretch/>
        </p:blipFill>
        <p:spPr>
          <a:xfrm>
            <a:off x="8319246" y="4546854"/>
            <a:ext cx="486425" cy="365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910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Inset Picture on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3"/>
          <p:cNvSpPr>
            <a:spLocks noGrp="1"/>
          </p:cNvSpPr>
          <p:nvPr>
            <p:ph type="sldNum" sz="quarter" idx="16"/>
          </p:nvPr>
        </p:nvSpPr>
        <p:spPr>
          <a:xfrm>
            <a:off x="457200" y="4741036"/>
            <a:ext cx="1828800" cy="171450"/>
          </a:xfrm>
        </p:spPr>
        <p:txBody>
          <a:bodyPr lIns="0" tIns="0" rIns="0" bIns="0" anchor="b" anchorCtr="0"/>
          <a:lstStyle>
            <a:lvl1pPr algn="l">
              <a:defRPr sz="675">
                <a:solidFill>
                  <a:schemeClr val="bg1">
                    <a:lumMod val="65000"/>
                  </a:schemeClr>
                </a:solidFill>
                <a:latin typeface="+mn-lt"/>
              </a:defRPr>
            </a:lvl1pPr>
          </a:lstStyle>
          <a:p>
            <a:fld id="{B4AD78FF-3FEA-9F41-B95D-B6684AD2CE9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514350"/>
            <a:ext cx="7772400" cy="857250"/>
          </a:xfrm>
        </p:spPr>
        <p:txBody>
          <a:bodyPr lIns="0" tIns="0" rIns="0" bIns="0" anchor="t" anchorCtr="0">
            <a:normAutofit/>
          </a:bodyPr>
          <a:lstStyle>
            <a:lvl1pPr algn="l">
              <a:defRPr sz="35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7"/>
          </p:nvPr>
        </p:nvSpPr>
        <p:spPr>
          <a:xfrm>
            <a:off x="914400" y="1714500"/>
            <a:ext cx="3886200" cy="2743200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350">
                <a:solidFill>
                  <a:schemeClr val="tx2"/>
                </a:solidFill>
              </a:defRPr>
            </a:lvl1pPr>
            <a:lvl2pPr marL="342900" indent="0">
              <a:buNone/>
              <a:defRPr sz="1350">
                <a:solidFill>
                  <a:schemeClr val="tx2"/>
                </a:solidFill>
              </a:defRPr>
            </a:lvl2pPr>
            <a:lvl3pPr marL="685800" indent="0">
              <a:buNone/>
              <a:defRPr sz="1350">
                <a:solidFill>
                  <a:schemeClr val="tx2"/>
                </a:solidFill>
              </a:defRPr>
            </a:lvl3pPr>
            <a:lvl4pPr marL="1028700" indent="0">
              <a:buNone/>
              <a:defRPr sz="1350">
                <a:solidFill>
                  <a:schemeClr val="tx2"/>
                </a:solidFill>
              </a:defRPr>
            </a:lvl4pPr>
            <a:lvl5pPr marL="1371600" indent="0">
              <a:buNone/>
              <a:defRPr sz="135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8"/>
          </p:nvPr>
        </p:nvSpPr>
        <p:spPr>
          <a:xfrm>
            <a:off x="5257800" y="1714500"/>
            <a:ext cx="3200400" cy="27432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E19C68D-464C-7D4A-92DD-B9C5DB14E40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8438"/>
          <a:stretch/>
        </p:blipFill>
        <p:spPr>
          <a:xfrm>
            <a:off x="8319246" y="4546854"/>
            <a:ext cx="486425" cy="365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6285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Inset Picture on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3"/>
          <p:cNvSpPr>
            <a:spLocks noGrp="1"/>
          </p:cNvSpPr>
          <p:nvPr>
            <p:ph type="sldNum" sz="quarter" idx="16"/>
          </p:nvPr>
        </p:nvSpPr>
        <p:spPr>
          <a:xfrm>
            <a:off x="457200" y="4741036"/>
            <a:ext cx="1828800" cy="171450"/>
          </a:xfrm>
        </p:spPr>
        <p:txBody>
          <a:bodyPr lIns="0" tIns="0" rIns="0" bIns="0" anchor="b" anchorCtr="0"/>
          <a:lstStyle>
            <a:lvl1pPr algn="l">
              <a:defRPr sz="675">
                <a:solidFill>
                  <a:schemeClr val="bg1">
                    <a:lumMod val="65000"/>
                  </a:schemeClr>
                </a:solidFill>
                <a:latin typeface="+mn-lt"/>
              </a:defRPr>
            </a:lvl1pPr>
          </a:lstStyle>
          <a:p>
            <a:fld id="{B4AD78FF-3FEA-9F41-B95D-B6684AD2CE9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514350"/>
            <a:ext cx="7772400" cy="857250"/>
          </a:xfrm>
        </p:spPr>
        <p:txBody>
          <a:bodyPr lIns="0" tIns="0" rIns="0" bIns="0" anchor="t" anchorCtr="0">
            <a:normAutofit/>
          </a:bodyPr>
          <a:lstStyle>
            <a:lvl1pPr algn="l">
              <a:defRPr sz="35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7"/>
          </p:nvPr>
        </p:nvSpPr>
        <p:spPr>
          <a:xfrm>
            <a:off x="4572000" y="1714500"/>
            <a:ext cx="3886200" cy="2743200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350">
                <a:solidFill>
                  <a:schemeClr val="tx2"/>
                </a:solidFill>
              </a:defRPr>
            </a:lvl1pPr>
            <a:lvl2pPr marL="342900" indent="0">
              <a:buNone/>
              <a:defRPr sz="1350">
                <a:solidFill>
                  <a:schemeClr val="tx2"/>
                </a:solidFill>
              </a:defRPr>
            </a:lvl2pPr>
            <a:lvl3pPr marL="685800" indent="0">
              <a:buNone/>
              <a:defRPr sz="1350">
                <a:solidFill>
                  <a:schemeClr val="tx2"/>
                </a:solidFill>
              </a:defRPr>
            </a:lvl3pPr>
            <a:lvl4pPr marL="1028700" indent="0">
              <a:buNone/>
              <a:defRPr sz="1350">
                <a:solidFill>
                  <a:schemeClr val="tx2"/>
                </a:solidFill>
              </a:defRPr>
            </a:lvl4pPr>
            <a:lvl5pPr marL="1371600" indent="0">
              <a:buNone/>
              <a:defRPr sz="135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8"/>
          </p:nvPr>
        </p:nvSpPr>
        <p:spPr>
          <a:xfrm>
            <a:off x="914400" y="1714500"/>
            <a:ext cx="3200400" cy="27432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D5D7B31-2CA9-0145-8D45-B89FA800E29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8438"/>
          <a:stretch/>
        </p:blipFill>
        <p:spPr>
          <a:xfrm>
            <a:off x="8319246" y="4546854"/>
            <a:ext cx="486425" cy="365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8878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57175" marR="0" lvl="0" indent="-257175" algn="l" defTabSz="3429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Edit Master text styles</a:t>
            </a:r>
          </a:p>
          <a:p>
            <a:pPr marL="257175" marR="0" lvl="1" indent="-257175" algn="l" defTabSz="3429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 level</a:t>
            </a:r>
          </a:p>
          <a:p>
            <a:pPr marL="257175" marR="0" lvl="2" indent="-257175" algn="l" defTabSz="3429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Third level</a:t>
            </a:r>
          </a:p>
          <a:p>
            <a:pPr marL="257175" marR="0" lvl="3" indent="-257175" algn="l" defTabSz="3429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Fourth level</a:t>
            </a:r>
          </a:p>
          <a:p>
            <a:pPr marL="257175" marR="0" lvl="4" indent="-257175" algn="l" defTabSz="3429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Fifth level</a:t>
            </a:r>
            <a:endParaRPr kumimoji="0" lang="en-CA" sz="1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EF4FD1-C36F-46A2-8D43-087F59CD8C78}" type="datetime1">
              <a:rPr lang="en-US" smtClean="0"/>
              <a:t>3/6/2024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AD78FF-3FEA-9F41-B95D-B6684AD2CE9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1572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5" r:id="rId6"/>
    <p:sldLayoutId id="2147483681" r:id="rId7"/>
    <p:sldLayoutId id="2147483683" r:id="rId8"/>
    <p:sldLayoutId id="2147483684" r:id="rId9"/>
    <p:sldLayoutId id="2147483682" r:id="rId10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342900" rtl="0" eaLnBrk="1" latinLnBrk="0" hangingPunct="1">
        <a:spcBef>
          <a:spcPct val="0"/>
        </a:spcBef>
        <a:buNone/>
        <a:defRPr sz="35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57175" marR="0" indent="-257175" algn="l" defTabSz="3429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/>
        <a:buChar char="•"/>
        <a:tabLst/>
        <a:defRPr sz="1350" kern="1200">
          <a:solidFill>
            <a:schemeClr val="tx2"/>
          </a:solidFill>
          <a:latin typeface="+mn-lt"/>
          <a:ea typeface="+mn-ea"/>
          <a:cs typeface="+mn-cs"/>
        </a:defRPr>
      </a:lvl1pPr>
      <a:lvl2pPr marL="557213" marR="0" indent="-214313" algn="l" defTabSz="3429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/>
        <a:buChar char="–"/>
        <a:tabLst/>
        <a:defRPr sz="1350" kern="1200">
          <a:solidFill>
            <a:schemeClr val="tx2"/>
          </a:solidFill>
          <a:latin typeface="+mn-lt"/>
          <a:ea typeface="+mn-ea"/>
          <a:cs typeface="+mn-cs"/>
        </a:defRPr>
      </a:lvl2pPr>
      <a:lvl3pPr marL="857250" marR="0" indent="-171450" algn="l" defTabSz="3429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/>
        <a:buChar char="•"/>
        <a:tabLst/>
        <a:defRPr sz="1350" kern="1200">
          <a:solidFill>
            <a:schemeClr val="tx2"/>
          </a:solidFill>
          <a:latin typeface="+mn-lt"/>
          <a:ea typeface="+mn-ea"/>
          <a:cs typeface="+mn-cs"/>
        </a:defRPr>
      </a:lvl3pPr>
      <a:lvl4pPr marL="1200150" marR="0" indent="-171450" algn="l" defTabSz="3429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/>
        <a:buChar char="–"/>
        <a:tabLst/>
        <a:defRPr sz="1350" kern="1200">
          <a:solidFill>
            <a:schemeClr val="tx2"/>
          </a:solidFill>
          <a:latin typeface="+mn-lt"/>
          <a:ea typeface="+mn-ea"/>
          <a:cs typeface="+mn-cs"/>
        </a:defRPr>
      </a:lvl4pPr>
      <a:lvl5pPr marL="1543050" marR="0" indent="-171450" algn="l" defTabSz="3429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/>
        <a:buChar char="»"/>
        <a:tabLst/>
        <a:defRPr sz="1350" kern="1200">
          <a:solidFill>
            <a:schemeClr val="tx2"/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2"/>
          </p:nvPr>
        </p:nvSpPr>
        <p:spPr>
          <a:xfrm>
            <a:off x="5207000" y="718181"/>
            <a:ext cx="3816425" cy="1708316"/>
          </a:xfrm>
          <a:ln w="12700">
            <a:solidFill>
              <a:srgbClr val="4D728E"/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200" b="1" u="sng" dirty="0"/>
              <a:t>Reconstitution of Tenecteplase TNK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sz="800" dirty="0"/>
              <a:t>Using 10 mL syringe and needle, withdraw 10 mL of Sterile Water from the supplied diluent vial</a:t>
            </a:r>
          </a:p>
          <a:p>
            <a:pPr lvl="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sz="800" dirty="0"/>
              <a:t>Inject all 10 mL of sterile water into the 50 mg Tenecteplase vial directing the water toward the side of the vial . Slight foaming is not unusual; any large bubbles will dissipate if the product is allowed to stand undisturbed. </a:t>
            </a:r>
          </a:p>
          <a:p>
            <a:pPr lvl="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sz="800" u="sng" dirty="0"/>
              <a:t>GENTLY</a:t>
            </a:r>
            <a:r>
              <a:rPr lang="en-US" sz="800" dirty="0"/>
              <a:t> swirl the vial to mix completely. DO NOT SHAKE. Solution should be colourless or pale yellow and transparent. </a:t>
            </a:r>
          </a:p>
        </p:txBody>
      </p:sp>
      <p:sp>
        <p:nvSpPr>
          <p:cNvPr id="5" name="Text Placeholder 1"/>
          <p:cNvSpPr txBox="1">
            <a:spLocks/>
          </p:cNvSpPr>
          <p:nvPr/>
        </p:nvSpPr>
        <p:spPr>
          <a:xfrm>
            <a:off x="5206999" y="2654753"/>
            <a:ext cx="3816425" cy="2133206"/>
          </a:xfrm>
          <a:prstGeom prst="rect">
            <a:avLst/>
          </a:prstGeom>
          <a:ln w="12700">
            <a:solidFill>
              <a:srgbClr val="4D728E"/>
            </a:solidFill>
          </a:ln>
        </p:spPr>
        <p:txBody>
          <a:bodyPr vert="horz" lIns="0" tIns="0" rIns="0" bIns="0" numCol="1" spcCol="228600" rtlCol="0">
            <a:normAutofit lnSpcReduction="10000"/>
          </a:bodyPr>
          <a:lstStyle>
            <a:lvl1pPr marL="257175" marR="0" indent="-257175" algn="l" defTabSz="342900" rtl="0" eaLnBrk="1" fontAlgn="auto" latinLnBrk="0" hangingPunct="1">
              <a:lnSpc>
                <a:spcPts val="1800"/>
              </a:lnSpc>
              <a:spcBef>
                <a:spcPts val="0"/>
              </a:spcBef>
              <a:spcAft>
                <a:spcPts val="900"/>
              </a:spcAft>
              <a:buClr>
                <a:schemeClr val="accent5">
                  <a:lumMod val="75000"/>
                </a:schemeClr>
              </a:buClr>
              <a:buSzTx/>
              <a:buFont typeface="Arial" panose="020B0604020202020204" pitchFamily="34" charset="0"/>
              <a:buChar char="►"/>
              <a:tabLst/>
              <a:defRPr sz="13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57213" marR="0" indent="-214313" algn="l" defTabSz="342900" rtl="0" eaLnBrk="1" fontAlgn="auto" latinLnBrk="0" hangingPunct="1">
              <a:lnSpc>
                <a:spcPts val="1800"/>
              </a:lnSpc>
              <a:spcBef>
                <a:spcPts val="0"/>
              </a:spcBef>
              <a:spcAft>
                <a:spcPts val="900"/>
              </a:spcAft>
              <a:buClr>
                <a:schemeClr val="tx2"/>
              </a:buClr>
              <a:buSzTx/>
              <a:buFont typeface="Wingdings" panose="05000000000000000000" pitchFamily="2" charset="2"/>
              <a:buChar char="§"/>
              <a:tabLst/>
              <a:defRPr sz="13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7250" marR="0" indent="-171450" algn="l" defTabSz="342900" rtl="0" eaLnBrk="1" fontAlgn="auto" latinLnBrk="0" hangingPunct="1">
              <a:lnSpc>
                <a:spcPts val="1800"/>
              </a:lnSpc>
              <a:spcBef>
                <a:spcPts val="0"/>
              </a:spcBef>
              <a:spcAft>
                <a:spcPts val="900"/>
              </a:spcAft>
              <a:buClr>
                <a:schemeClr val="accent1"/>
              </a:buClr>
              <a:buSzTx/>
              <a:buFont typeface="Wingdings" panose="05000000000000000000" pitchFamily="2" charset="2"/>
              <a:buChar char="§"/>
              <a:tabLst/>
              <a:defRPr sz="13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3013" marR="0" indent="-214313" algn="l" defTabSz="342900" rtl="0" eaLnBrk="1" fontAlgn="auto" latinLnBrk="0" hangingPunct="1">
              <a:lnSpc>
                <a:spcPts val="1800"/>
              </a:lnSpc>
              <a:spcBef>
                <a:spcPts val="0"/>
              </a:spcBef>
              <a:spcAft>
                <a:spcPts val="900"/>
              </a:spcAft>
              <a:buClr>
                <a:schemeClr val="accent3">
                  <a:lumMod val="75000"/>
                </a:schemeClr>
              </a:buClr>
              <a:buSzTx/>
              <a:buFont typeface="Wingdings" panose="05000000000000000000" pitchFamily="2" charset="2"/>
              <a:buChar char="§"/>
              <a:tabLst/>
              <a:defRPr sz="13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585913" marR="0" indent="-214313" algn="l" defTabSz="342900" rtl="0" eaLnBrk="1" fontAlgn="auto" latinLnBrk="0" hangingPunct="1">
              <a:lnSpc>
                <a:spcPts val="1800"/>
              </a:lnSpc>
              <a:spcBef>
                <a:spcPts val="0"/>
              </a:spcBef>
              <a:spcAft>
                <a:spcPts val="900"/>
              </a:spcAft>
              <a:buClr>
                <a:schemeClr val="accent5">
                  <a:lumMod val="75000"/>
                </a:schemeClr>
              </a:buClr>
              <a:buSzTx/>
              <a:buFont typeface="Wingdings" panose="05000000000000000000" pitchFamily="2" charset="2"/>
              <a:buChar char="§"/>
              <a:tabLst/>
              <a:defRPr sz="135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200" b="1" u="sng" dirty="0"/>
              <a:t>Administration of Tenecteplase (TNK)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800" dirty="0"/>
              <a:t>Determine the correct STROKE dose of Tenecteplase based on patient-weight band dosing. </a:t>
            </a:r>
            <a:r>
              <a:rPr lang="en-US" sz="800" b="1" u="sng" dirty="0"/>
              <a:t>NOTE:</a:t>
            </a:r>
            <a:r>
              <a:rPr lang="en-US" sz="800" b="1" dirty="0"/>
              <a:t> </a:t>
            </a:r>
            <a:r>
              <a:rPr lang="en-US" sz="800" dirty="0"/>
              <a:t>Ensure you are using the appropriate size syringe (i.e. 3mL or 5mL)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800" dirty="0"/>
              <a:t>Perform an independent double check with another qualified healthcare professional (nurse/physician)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800" dirty="0"/>
              <a:t>Using an established IV site, flush with 20mL normal saline to ensure patency before Tenecteplase administration. </a:t>
            </a:r>
            <a:r>
              <a:rPr lang="en-US" sz="800" b="1" u="sng" dirty="0"/>
              <a:t>NOTE:</a:t>
            </a:r>
            <a:r>
              <a:rPr lang="en-US" sz="800" b="1" dirty="0"/>
              <a:t> </a:t>
            </a:r>
            <a:r>
              <a:rPr lang="en-US" sz="800" dirty="0"/>
              <a:t>Do not mix Tenecteplase with any other medications or use any filters on IV tubing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800" dirty="0"/>
              <a:t>Administer Tenecteplase as an IV  Bolus push over 5 seconds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800" dirty="0"/>
              <a:t>Flush with 20mL of  normal saline following administration of Tenecteplase </a:t>
            </a:r>
          </a:p>
          <a:p>
            <a:pPr marL="0" indent="0">
              <a:lnSpc>
                <a:spcPct val="100000"/>
              </a:lnSpc>
              <a:buNone/>
            </a:pPr>
            <a:endParaRPr lang="en-US" sz="1000" dirty="0"/>
          </a:p>
        </p:txBody>
      </p:sp>
      <p:sp>
        <p:nvSpPr>
          <p:cNvPr id="7" name="Text Placeholder 1"/>
          <p:cNvSpPr txBox="1">
            <a:spLocks/>
          </p:cNvSpPr>
          <p:nvPr/>
        </p:nvSpPr>
        <p:spPr>
          <a:xfrm>
            <a:off x="141194" y="562997"/>
            <a:ext cx="4957856" cy="2008754"/>
          </a:xfrm>
          <a:prstGeom prst="rect">
            <a:avLst/>
          </a:prstGeom>
          <a:ln w="12700">
            <a:solidFill>
              <a:srgbClr val="4D728E"/>
            </a:solidFill>
          </a:ln>
        </p:spPr>
        <p:txBody>
          <a:bodyPr vert="horz" lIns="0" tIns="0" rIns="0" bIns="0" numCol="1" spcCol="228600" rtlCol="0">
            <a:normAutofit fontScale="25000" lnSpcReduction="20000"/>
          </a:bodyPr>
          <a:lstStyle>
            <a:lvl1pPr marL="257175" marR="0" indent="-257175" algn="l" defTabSz="342900" rtl="0" eaLnBrk="1" fontAlgn="auto" latinLnBrk="0" hangingPunct="1">
              <a:lnSpc>
                <a:spcPts val="1800"/>
              </a:lnSpc>
              <a:spcBef>
                <a:spcPts val="0"/>
              </a:spcBef>
              <a:spcAft>
                <a:spcPts val="900"/>
              </a:spcAft>
              <a:buClr>
                <a:schemeClr val="accent5">
                  <a:lumMod val="75000"/>
                </a:schemeClr>
              </a:buClr>
              <a:buSzTx/>
              <a:buFont typeface="Arial" panose="020B0604020202020204" pitchFamily="34" charset="0"/>
              <a:buChar char="►"/>
              <a:tabLst/>
              <a:defRPr sz="13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57213" marR="0" indent="-214313" algn="l" defTabSz="342900" rtl="0" eaLnBrk="1" fontAlgn="auto" latinLnBrk="0" hangingPunct="1">
              <a:lnSpc>
                <a:spcPts val="1800"/>
              </a:lnSpc>
              <a:spcBef>
                <a:spcPts val="0"/>
              </a:spcBef>
              <a:spcAft>
                <a:spcPts val="900"/>
              </a:spcAft>
              <a:buClr>
                <a:schemeClr val="tx2"/>
              </a:buClr>
              <a:buSzTx/>
              <a:buFont typeface="Wingdings" panose="05000000000000000000" pitchFamily="2" charset="2"/>
              <a:buChar char="§"/>
              <a:tabLst/>
              <a:defRPr sz="13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7250" marR="0" indent="-171450" algn="l" defTabSz="342900" rtl="0" eaLnBrk="1" fontAlgn="auto" latinLnBrk="0" hangingPunct="1">
              <a:lnSpc>
                <a:spcPts val="1800"/>
              </a:lnSpc>
              <a:spcBef>
                <a:spcPts val="0"/>
              </a:spcBef>
              <a:spcAft>
                <a:spcPts val="900"/>
              </a:spcAft>
              <a:buClr>
                <a:schemeClr val="accent1"/>
              </a:buClr>
              <a:buSzTx/>
              <a:buFont typeface="Wingdings" panose="05000000000000000000" pitchFamily="2" charset="2"/>
              <a:buChar char="§"/>
              <a:tabLst/>
              <a:defRPr sz="13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3013" marR="0" indent="-214313" algn="l" defTabSz="342900" rtl="0" eaLnBrk="1" fontAlgn="auto" latinLnBrk="0" hangingPunct="1">
              <a:lnSpc>
                <a:spcPts val="1800"/>
              </a:lnSpc>
              <a:spcBef>
                <a:spcPts val="0"/>
              </a:spcBef>
              <a:spcAft>
                <a:spcPts val="900"/>
              </a:spcAft>
              <a:buClr>
                <a:schemeClr val="accent3">
                  <a:lumMod val="75000"/>
                </a:schemeClr>
              </a:buClr>
              <a:buSzTx/>
              <a:buFont typeface="Wingdings" panose="05000000000000000000" pitchFamily="2" charset="2"/>
              <a:buChar char="§"/>
              <a:tabLst/>
              <a:defRPr sz="13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585913" marR="0" indent="-214313" algn="l" defTabSz="342900" rtl="0" eaLnBrk="1" fontAlgn="auto" latinLnBrk="0" hangingPunct="1">
              <a:lnSpc>
                <a:spcPts val="1800"/>
              </a:lnSpc>
              <a:spcBef>
                <a:spcPts val="0"/>
              </a:spcBef>
              <a:spcAft>
                <a:spcPts val="900"/>
              </a:spcAft>
              <a:buClr>
                <a:schemeClr val="accent5">
                  <a:lumMod val="75000"/>
                </a:schemeClr>
              </a:buClr>
              <a:buSzTx/>
              <a:buFont typeface="Wingdings" panose="05000000000000000000" pitchFamily="2" charset="2"/>
              <a:buChar char="§"/>
              <a:tabLst/>
              <a:defRPr sz="135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lnSpc>
                <a:spcPct val="107000"/>
              </a:lnSpc>
              <a:buFont typeface="Wingdings" panose="05000000000000000000" pitchFamily="2" charset="2"/>
              <a:buChar char="Ø"/>
            </a:pPr>
            <a:endParaRPr lang="en-US" sz="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en-US" sz="3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Trillium Health Partners will now be utilizing Tenecteplase (TNK) in addition to Alteplase (tPA) for the treatment of ischemic stroke</a:t>
            </a:r>
            <a:endParaRPr lang="en-CA" sz="3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en-US" sz="3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Tenecteplase (TNK) will be easier to prepare and administer. Only a bolus is needed. You no longer need to prepare an infusion as you do for alteplase (tPA) </a:t>
            </a:r>
            <a:endParaRPr lang="en-CA" sz="3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en-US" sz="3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All thrombolytic treatment indications, inclusion and exclusion criteria remain the same</a:t>
            </a:r>
            <a:endParaRPr lang="en-CA" sz="3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en-US" sz="3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Can be given up to 4.5 hours from onset of symptoms   </a:t>
            </a:r>
            <a:endParaRPr lang="en-CA" sz="3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en-US" sz="3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Monitoring and care of the patient pre and post Tenecteplase (TNK) administration is the same as tPA</a:t>
            </a:r>
            <a:endParaRPr lang="en-CA" sz="3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en-US" sz="3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Dosing for Acute Ischemic Stroke is 0.25mg/kg (Max dose 25mg/dose) and is </a:t>
            </a:r>
            <a:r>
              <a:rPr lang="en-US" sz="32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NOT the SAME</a:t>
            </a:r>
            <a:r>
              <a:rPr lang="en-US" sz="3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as other indications i.e. Acute ST-Elevation Myocardial Infarction</a:t>
            </a:r>
            <a:endParaRPr lang="en-CA" sz="3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en-US" sz="32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Maximum Dosage of Tenecteplase for Acute Ischemic Stroke is 25 mg = 5 mL </a:t>
            </a:r>
            <a:endParaRPr lang="en-US" sz="3200" dirty="0"/>
          </a:p>
          <a:p>
            <a:pPr>
              <a:lnSpc>
                <a:spcPct val="100000"/>
              </a:lnSpc>
            </a:pPr>
            <a:endParaRPr lang="en-US" sz="1000" dirty="0"/>
          </a:p>
        </p:txBody>
      </p:sp>
      <p:sp>
        <p:nvSpPr>
          <p:cNvPr id="8" name="TextBox 7"/>
          <p:cNvSpPr txBox="1"/>
          <p:nvPr/>
        </p:nvSpPr>
        <p:spPr>
          <a:xfrm>
            <a:off x="1965367" y="120594"/>
            <a:ext cx="52262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/>
              <a:t>Tenecteplase (TNK) for Acute Ischemic Stroke</a:t>
            </a:r>
          </a:p>
        </p:txBody>
      </p:sp>
      <p:pic>
        <p:nvPicPr>
          <p:cNvPr id="9" name="Picture 8" descr="A logo for a company&#10;&#10;Description automatically generated">
            <a:extLst>
              <a:ext uri="{FF2B5EF4-FFF2-40B4-BE49-F238E27FC236}">
                <a16:creationId xmlns:a16="http://schemas.microsoft.com/office/drawing/2014/main" id="{291315BB-796B-5FC1-D35F-FE88009DE9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72375" y="4591324"/>
            <a:ext cx="971625" cy="44229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63E0D7FA-07EE-6B1B-8C3E-57E0BE97AA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6899" y="2644822"/>
            <a:ext cx="4103933" cy="2480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8335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HHS_PPT_Presentation">
  <a:themeElements>
    <a:clrScheme name="HHS">
      <a:dk1>
        <a:sysClr val="windowText" lastClr="000000"/>
      </a:dk1>
      <a:lt1>
        <a:sysClr val="window" lastClr="FFFFFF"/>
      </a:lt1>
      <a:dk2>
        <a:srgbClr val="002855"/>
      </a:dk2>
      <a:lt2>
        <a:srgbClr val="EEECE1"/>
      </a:lt2>
      <a:accent1>
        <a:srgbClr val="5E8AB4"/>
      </a:accent1>
      <a:accent2>
        <a:srgbClr val="9E2A2B"/>
      </a:accent2>
      <a:accent3>
        <a:srgbClr val="9CDBD9"/>
      </a:accent3>
      <a:accent4>
        <a:srgbClr val="A7A4E0"/>
      </a:accent4>
      <a:accent5>
        <a:srgbClr val="D1DDE6"/>
      </a:accent5>
      <a:accent6>
        <a:srgbClr val="C66E4E"/>
      </a:accent6>
      <a:hlink>
        <a:srgbClr val="9E2A2B"/>
      </a:hlink>
      <a:folHlink>
        <a:srgbClr val="9E2A2B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16x9_HHS_PPT_Presentation_2019-11.potx [Autosaved]" id="{76170BD4-FE5B-4372-B50A-B2CCF7F6C97C}" vid="{69CAAC20-84BA-4184-9CDC-936A297E686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4A026F709D0194990E04ABA31232A0F" ma:contentTypeVersion="2" ma:contentTypeDescription="Create a new document." ma:contentTypeScope="" ma:versionID="752de4e393672fcef82c128196032d78">
  <xsd:schema xmlns:xsd="http://www.w3.org/2001/XMLSchema" xmlns:xs="http://www.w3.org/2001/XMLSchema" xmlns:p="http://schemas.microsoft.com/office/2006/metadata/properties" xmlns:ns2="65423a87-fc50-4618-a126-e32cfc47a736" targetNamespace="http://schemas.microsoft.com/office/2006/metadata/properties" ma:root="true" ma:fieldsID="a46d439337729a75bfed2fb4bf41a722" ns2:_="">
    <xsd:import namespace="65423a87-fc50-4618-a126-e32cfc47a73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5423a87-fc50-4618-a126-e32cfc47a73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0F87A82-114B-44AC-B165-FD047254A80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74A6ECB-E650-4A6A-90B2-E7E130E53E3C}">
  <ds:schemaRefs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purl.org/dc/dcmitype/"/>
    <ds:schemaRef ds:uri="e264ba6d-904d-4874-9c9c-ff5b011b5374"/>
    <ds:schemaRef ds:uri="http://purl.org/dc/elements/1.1/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3FA944E2-AA99-42E1-9089-ECD3F7DDEF9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5423a87-fc50-4618-a126-e32cfc47a73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TNK Changeover infographic</Template>
  <TotalTime>345</TotalTime>
  <Words>349</Words>
  <Application>Microsoft Office PowerPoint</Application>
  <PresentationFormat>On-screen Show (16:9)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HHS_PPT_Presentation</vt:lpstr>
      <vt:lpstr>PowerPoint Presentation</vt:lpstr>
    </vt:vector>
  </TitlesOfParts>
  <Company>HHSC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Hayhow Sarah</dc:creator>
  <cp:lastModifiedBy>Sousa, Megan</cp:lastModifiedBy>
  <cp:revision>17</cp:revision>
  <dcterms:created xsi:type="dcterms:W3CDTF">2023-01-13T19:10:57Z</dcterms:created>
  <dcterms:modified xsi:type="dcterms:W3CDTF">2024-03-07T02:08:34Z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1a903da9-e80c-40dc-aeb8-6e641dbe4675</vt:lpwstr>
  </property>
  <property fmtid="{D5CDD505-2E9C-101B-9397-08002B2CF9AE}" pid="3" name="ContentTypeId">
    <vt:lpwstr>0x01010004A026F709D0194990E04ABA31232A0F</vt:lpwstr>
  </property>
</Properties>
</file>